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969696"/>
    <a:srgbClr val="009900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558E11-2725-4F8F-BEF8-C077BC23874F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D22224-2829-4043-B3F0-ADB0BCC7EA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n.fi.edu/franklin/inventor/edison.html" TargetMode="External"/><Relationship Id="rId2" Type="http://schemas.openxmlformats.org/officeDocument/2006/relationships/hyperlink" Target="http://en.wikipedia.org/wiki/Thomas_Edis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dison.rutgers.edu/brfchron.htm" TargetMode="External"/><Relationship Id="rId5" Type="http://schemas.openxmlformats.org/officeDocument/2006/relationships/hyperlink" Target="http://lcweb2.loc.gov/ammem/edhtml/edbio.html" TargetMode="External"/><Relationship Id="rId4" Type="http://schemas.openxmlformats.org/officeDocument/2006/relationships/hyperlink" Target="http://www.americaslibrary.gov/cgi-bin/page.cgi/aa/edis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>
            <a:normAutofit fontScale="92500"/>
          </a:bodyPr>
          <a:lstStyle/>
          <a:p>
            <a:r>
              <a:rPr lang="en-US" sz="6000" b="1" dirty="0">
                <a:solidFill>
                  <a:srgbClr val="002060"/>
                </a:solidFill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6600"/>
            </a:gs>
            <a:gs pos="25000">
              <a:srgbClr val="FF0000"/>
            </a:gs>
            <a:gs pos="50000">
              <a:srgbClr val="FF6600"/>
            </a:gs>
            <a:gs pos="75000">
              <a:srgbClr val="FF0000"/>
            </a:gs>
            <a:gs pos="100000">
              <a:srgbClr val="FF66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609600"/>
            <a:ext cx="6096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Facts about him</a:t>
            </a:r>
          </a:p>
          <a:p>
            <a:r>
              <a:rPr lang="en-US" sz="4000" dirty="0" smtClean="0"/>
              <a:t>Opened a laudatory in New Jersey</a:t>
            </a:r>
          </a:p>
          <a:p>
            <a:r>
              <a:rPr lang="en-US" sz="4000" dirty="0" smtClean="0"/>
              <a:t>At the age 15 he became a telegraph reporter</a:t>
            </a:r>
          </a:p>
          <a:p>
            <a:r>
              <a:rPr lang="en-US" sz="4000" dirty="0" smtClean="0"/>
              <a:t>In 1877 he inverted </a:t>
            </a:r>
            <a:r>
              <a:rPr lang="en-US" sz="4000" smtClean="0"/>
              <a:t>the phonograph      </a:t>
            </a:r>
            <a:endParaRPr lang="en-US" sz="40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Thomas Edison </a:t>
            </a:r>
          </a:p>
          <a:p>
            <a:pPr algn="ctr">
              <a:buNone/>
            </a:pP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lgerian" pitchFamily="82" charset="0"/>
            </a:endParaRPr>
          </a:p>
          <a:p>
            <a:pPr algn="ctr">
              <a:buNone/>
            </a:pPr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By Zach Baxter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lgerian" pitchFamily="82" charset="0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45000">
              <a:schemeClr val="bg1">
                <a:lumMod val="95000"/>
                <a:lumOff val="5000"/>
              </a:schemeClr>
            </a:gs>
            <a:gs pos="70000">
              <a:srgbClr val="FF0000"/>
            </a:gs>
            <a:gs pos="100000">
              <a:schemeClr val="bg1">
                <a:lumMod val="95000"/>
                <a:lumOff val="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457200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800" dirty="0" smtClean="0"/>
              <a:t>His Historical Figure</a:t>
            </a:r>
            <a:br>
              <a:rPr lang="en-US" sz="4800" dirty="0" smtClean="0"/>
            </a:br>
            <a:r>
              <a:rPr lang="en-US" sz="4800" dirty="0" smtClean="0"/>
              <a:t>Birth date:Febuary 11,1847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dison ho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95400" y="609601"/>
            <a:ext cx="5562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/>
              <a:t>Date of Death: October 18,1931</a:t>
            </a:r>
            <a:br>
              <a:rPr lang="en-US" sz="6000" dirty="0" smtClean="0"/>
            </a:br>
            <a:r>
              <a:rPr lang="en-US" sz="6000" dirty="0" smtClean="0"/>
              <a:t>Birth place: Milan,</a:t>
            </a:r>
          </a:p>
          <a:p>
            <a:r>
              <a:rPr lang="en-US" sz="6000" dirty="0" smtClean="0"/>
              <a:t>Ohio</a:t>
            </a:r>
            <a:endParaRPr lang="en-US" sz="6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3000">
              <a:srgbClr val="0000FF"/>
            </a:gs>
            <a:gs pos="21001">
              <a:srgbClr val="FF0000"/>
            </a:gs>
            <a:gs pos="63000">
              <a:srgbClr val="0000FF"/>
            </a:gs>
            <a:gs pos="67000">
              <a:srgbClr val="FF0000"/>
            </a:gs>
            <a:gs pos="69000">
              <a:srgbClr val="0000FF"/>
            </a:gs>
            <a:gs pos="82001">
              <a:srgbClr val="FF0000"/>
            </a:gs>
            <a:gs pos="100000">
              <a:srgbClr val="0000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752600"/>
            <a:ext cx="693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created phonograph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electrical light bulb 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first to use mass production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 he was considered one of the best inventers </a:t>
            </a:r>
            <a:endParaRPr lang="en-US" sz="4800" dirty="0"/>
          </a:p>
        </p:txBody>
      </p:sp>
      <p:sp>
        <p:nvSpPr>
          <p:cNvPr id="1026" name="Litebulb"/>
          <p:cNvSpPr>
            <a:spLocks noEditPoints="1" noChangeArrowheads="1"/>
          </p:cNvSpPr>
          <p:nvPr/>
        </p:nvSpPr>
        <p:spPr bwMode="auto">
          <a:xfrm>
            <a:off x="6858000" y="762000"/>
            <a:ext cx="2286000" cy="362902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Why He is Important</a:t>
            </a:r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2834640"/>
          <a:ext cx="6096000" cy="9144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latin typeface="Arial"/>
                        </a:rPr>
                        <a:t/>
                      </a:r>
                      <a:br>
                        <a:rPr lang="en-US" dirty="0">
                          <a:latin typeface="Arial"/>
                        </a:rPr>
                      </a:br>
                      <a:r>
                        <a:rPr lang="en-US" dirty="0">
                          <a:latin typeface="Arial"/>
                        </a:rPr>
                        <a:t/>
                      </a:r>
                      <a:br>
                        <a:rPr lang="en-US" dirty="0">
                          <a:latin typeface="Arial"/>
                        </a:rPr>
                      </a:br>
                      <a:endParaRPr lang="en-US" dirty="0">
                        <a:latin typeface="Arial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15444" cy="225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14264" tIns="15870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 pitchFamily="18" charset="0"/>
              </a:rPr>
              <a:t>What did he do that was important </a:t>
            </a:r>
          </a:p>
          <a:p>
            <a:pPr algn="ctr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 pitchFamily="18" charset="0"/>
              </a:rPr>
              <a:t>Invented light bulb </a:t>
            </a:r>
          </a:p>
          <a:p>
            <a:pPr algn="ctr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 pitchFamily="18" charset="0"/>
              </a:rPr>
              <a:t>Created kinetoscope </a:t>
            </a:r>
          </a:p>
          <a:p>
            <a:pPr algn="ctr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 pitchFamily="18" charset="0"/>
              </a:rPr>
              <a:t>Created motion picture camera </a:t>
            </a:r>
          </a:p>
          <a:p>
            <a:pPr algn="ctr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 pitchFamily="18" charset="0"/>
              </a:rPr>
              <a:t>Created carbon filament that burnt  more 40 hours</a:t>
            </a:r>
            <a:endParaRPr lang="en-US" sz="4400" dirty="0">
              <a:solidFill>
                <a:schemeClr val="bg1">
                  <a:lumMod val="95000"/>
                  <a:lumOff val="5000"/>
                </a:schemeClr>
              </a:solidFill>
              <a:latin typeface="Bell MT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3000">
              <a:schemeClr val="tx1"/>
            </a:gs>
            <a:gs pos="21001">
              <a:srgbClr val="FF0000"/>
            </a:gs>
            <a:gs pos="63000">
              <a:schemeClr val="tx1">
                <a:lumMod val="95000"/>
              </a:schemeClr>
            </a:gs>
            <a:gs pos="67000">
              <a:srgbClr val="FF0000"/>
            </a:gs>
            <a:gs pos="69000">
              <a:srgbClr val="0000FF"/>
            </a:gs>
            <a:gs pos="82001">
              <a:schemeClr val="tx1"/>
            </a:gs>
            <a:gs pos="100000">
              <a:srgbClr val="FF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About his  family and his beliefs 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Mom Nancy Matthews Elliot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Dad Samuel Ogden Edison Jr.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Three children Marion Estelle Edison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Him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William Leslie Edison</a:t>
            </a:r>
          </a:p>
        </p:txBody>
      </p:sp>
      <p:pic>
        <p:nvPicPr>
          <p:cNvPr id="6" name="Picture 5" descr="Bald_Eagle_Head_and_American_Fl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-1" y="4648200"/>
            <a:ext cx="6233169" cy="2209800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dis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246"/>
            <a:ext cx="9144000" cy="69292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609600"/>
            <a:ext cx="8839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  <a:t>What else should you include about your person?</a:t>
            </a:r>
            <a:b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</a:b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  <a:t>He set up the first electrical company.</a:t>
            </a:r>
            <a:b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</a:b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  <a:t>He patented 1,093 things.</a:t>
            </a:r>
            <a:b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</a:b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Rounded MT Bold" pitchFamily="34" charset="0"/>
              </a:rPr>
              <a:t>In 1857 he created a chemical lab in his basement</a:t>
            </a:r>
            <a:r>
              <a:rPr lang="en-US" dirty="0" smtClean="0">
                <a:solidFill>
                  <a:srgbClr val="FF6600"/>
                </a:solidFill>
                <a:latin typeface="Arial Rounded MT Bold" pitchFamily="34" charset="0"/>
              </a:rPr>
              <a:t>.</a:t>
            </a:r>
            <a:r>
              <a:rPr lang="en-US" dirty="0" smtClean="0">
                <a:solidFill>
                  <a:srgbClr val="FF6600"/>
                </a:solidFill>
              </a:rPr>
              <a:t/>
            </a:r>
            <a:br>
              <a:rPr lang="en-US" dirty="0" smtClean="0">
                <a:solidFill>
                  <a:srgbClr val="FF6600"/>
                </a:solidFill>
              </a:rPr>
            </a:br>
            <a:r>
              <a:rPr lang="en-US" dirty="0" smtClean="0">
                <a:solidFill>
                  <a:srgbClr val="FF6600"/>
                </a:solidFill>
              </a:rPr>
              <a:t/>
            </a:r>
            <a:br>
              <a:rPr lang="en-US" dirty="0" smtClean="0">
                <a:solidFill>
                  <a:srgbClr val="FF6600"/>
                </a:solidFill>
              </a:rPr>
            </a:b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3950557" y="172084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1901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 smtClean="0"/>
              <a:t>Sources: Must have at least 4 DIFFERENT sources!</a:t>
            </a:r>
            <a:br>
              <a:rPr lang="en-US" sz="3600" dirty="0" smtClean="0"/>
            </a:br>
            <a:r>
              <a:rPr lang="en-US" sz="2800" dirty="0" smtClean="0">
                <a:hlinkClick r:id="rId2"/>
              </a:rPr>
              <a:t>http://en.wikipedia.org/wiki/Thomas_Edison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3"/>
              </a:rPr>
              <a:t>http://sln.fi.edu/franklin/inventor/edison.html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4"/>
              </a:rPr>
              <a:t>http://www.americaslibrary.gov/cgi-bin/page.cgi/aa/edison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5"/>
              </a:rPr>
              <a:t>http://lcweb2.loc.gov/ammem/edhtml/edbio.html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6"/>
              </a:rPr>
              <a:t>http://edis</a:t>
            </a:r>
            <a:r>
              <a:rPr lang="en-US" sz="2800" b="1" dirty="0" smtClean="0">
                <a:hlinkClick r:id="rId6"/>
              </a:rPr>
              <a:t>o</a:t>
            </a:r>
            <a:r>
              <a:rPr lang="en-US" sz="2800" dirty="0" smtClean="0">
                <a:hlinkClick r:id="rId6"/>
              </a:rPr>
              <a:t>n.rutgers.edu/brfchron.htm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0" y="38862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hlinkClick r:id="rId5"/>
              </a:rPr>
              <a:t>http://lcweb2.loc.gov/ammem/edhtml/edbio.html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6"/>
              </a:rPr>
              <a:t>http://edison.rutgers.edu/brfchron.htm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178</TotalTime>
  <Words>161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Slide 1</vt:lpstr>
      <vt:lpstr>Slide 2</vt:lpstr>
      <vt:lpstr>Slide 3</vt:lpstr>
      <vt:lpstr>Slide 4</vt:lpstr>
      <vt:lpstr>Why He is Important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25</cp:revision>
  <dcterms:created xsi:type="dcterms:W3CDTF">2009-04-30T19:55:49Z</dcterms:created>
  <dcterms:modified xsi:type="dcterms:W3CDTF">2009-05-11T20:07:14Z</dcterms:modified>
</cp:coreProperties>
</file>